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0EEA6D-3C78-FB00-0DCA-9AA1EF4D1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45029C0-EF90-CAE1-CF99-E87D9D808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0336FE-D75D-7F84-2DD3-CF2276DF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FC8AEF-1F13-B425-F854-71851228F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2D37D5-D75B-6220-7CD8-0CDDA045A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92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C62743-B066-2B57-EAFF-1F933597D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7B05CF6-78B9-25BA-1C5B-88113AF96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36F8C6-D4D0-390E-142A-E6DB5109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406A1D-73BD-3ED8-C8DA-9D55033B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D67F6B-2CE4-9F9B-40CE-1478EDD3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785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1BC9B62-FE50-3F4D-3341-3F4E0EC3C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60E6C2-E21B-E13B-1192-50B481DB7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1A3779-945E-B16E-2D5E-96853B3A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F9EBD8-353C-F500-9CAB-2F6982D8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B0978D-9FDD-4127-1C37-5B693E926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0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37C008-6FBB-24EF-AB68-FD6FB5781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478D80-53B3-6BA0-3228-F2DEC7F7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5BD323-059A-B1AD-5D55-D675A3493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A7B85E-C4B3-A371-860E-D4CB8C6F5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05E62B-5352-658A-48BE-875586B24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657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F83D33-A259-239D-4304-E1925F7F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56504D1-A82B-7317-04DF-65F087A9D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273D72-A972-9506-4F51-6069BEFA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156BCF-6BEB-1D01-3023-C5AAFE795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7DCE2F-1541-0050-943E-ED15E4F9F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6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0ADC08-0D1D-38F8-9160-166DE4A5E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BFFE0F-9647-743C-3662-4CB3297EE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FAF74B7-6D06-2B95-61E5-6EEB53232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1613D32-1420-F2D1-AEB8-70F8C7E35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82C92F3-ACBB-FECF-580B-958DB6BBD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FED38C-4FC8-F7E1-9A87-104F1749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634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F75B29-E3FF-A2A1-A94F-10704066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D9613EA-49CB-7F8A-A6B5-C1D356584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68465A5-3AF4-3E47-8BE5-7C1EB15FC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80B0A41-D586-A594-59B7-C23C21ACB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2B33D5B-9141-37FB-D18E-BF4AAAF61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706D62D-22F6-1F29-880C-BDD1C8F42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DDF8997-EC33-A10D-1FA9-BB940E379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55CC91-0E91-FF5E-5281-EA506ABC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63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3255D4-BE67-EC30-742A-020BEB81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ABA1E4C-73CD-BE4C-5C7F-A9EBC1C9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C9BDDBD-248B-0825-EE60-CCD9290C4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2E371FF-E805-DA8D-7DC5-BDA975A3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008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DFB123C-DA99-8BF4-6911-DA1B79B23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B26232F-E3EA-D06D-26CF-BF85D3068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902429B-96E5-9869-CD0A-31210039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321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07EAA7-0E8A-EE4E-09CE-C18117E95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5B450DF-1466-450E-B9F0-C03E5CD68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1DD8BBB-40FF-030C-C968-069C4660F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71B3D2-0E7A-54EA-743A-4962CB48E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B813D40-E652-9B83-E8C9-E0A6F917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265DE8-22FD-EC16-F68D-B95A69EF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893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93A7C1-A556-513B-26C2-10F2EA5EB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E1C22E0-FE01-A400-6C01-7FE5CAE4C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6117322-AE88-2B79-A669-9BF1172E8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2EE0321-D5D7-2C62-29AA-8B6525C0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99D48B0-37AB-1645-3956-0FB56AABB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3B7786-546D-B1A5-B74B-F140B8BC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478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9E9D730-ABF3-0569-CB51-9C45CC3FB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4AEFAB8-33DD-DF5F-A7B2-ED21FDF5B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B4D609-CD3C-8AB5-E767-0B8BC6924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1840-0ABC-4D69-A465-C1F408447BCC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EBE5FE-BE07-5E10-5160-0AA38355B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8BEE21-7ABD-5DB8-6EF0-C8A99271D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9E9F1-2DEC-46BF-8E0F-C06544CF0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896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417597-ADE5-9BF0-7BA6-915A0E3C97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4E9FE5A-AFFE-BD93-A0F8-CC11B26442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图片 14" descr="44">
            <a:extLst>
              <a:ext uri="{FF2B5EF4-FFF2-40B4-BE49-F238E27FC236}">
                <a16:creationId xmlns:a16="http://schemas.microsoft.com/office/drawing/2014/main" id="{EA597030-95E9-C634-2F77-7476BF645E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675" b="14312"/>
          <a:stretch>
            <a:fillRect/>
          </a:stretch>
        </p:blipFill>
        <p:spPr>
          <a:xfrm>
            <a:off x="297815" y="718196"/>
            <a:ext cx="11894185" cy="542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95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Sang-Kyu Park,</dc:creator>
  <cp:lastModifiedBy>Sang-Kyu Park,</cp:lastModifiedBy>
  <cp:revision>1</cp:revision>
  <dcterms:created xsi:type="dcterms:W3CDTF">2026-01-29T03:40:26Z</dcterms:created>
  <dcterms:modified xsi:type="dcterms:W3CDTF">2026-01-29T03:40:52Z</dcterms:modified>
</cp:coreProperties>
</file>